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84821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La Mia Passione per l'Equitazione:  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61522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L'equitazione non è solo uno sport, è una passione che nasce dal cuore e cresce con l’esperienza personale.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946630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Un'Attrazione Innata: L'Inizio di Tutto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Fascino infantile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Attrazione profonda per la maestosità e forza dei cavalli fin da bambina.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Primo incontro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379357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Emozione e stupore nell’avvicinarsi a un cavallo per la prima volta.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788093"/>
            <a:ext cx="308967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Desiderio di conoscenza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379357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L’attrazione si evolve nel desiderio di imparare e capire queste magnifiche creature.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5612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Oltre lo Sport: Un Legame Profondo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123128"/>
            <a:ext cx="3614618" cy="2138482"/>
          </a:xfrm>
          <a:prstGeom prst="roundRect">
            <a:avLst>
              <a:gd name="adj" fmla="val 470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4659" y="33700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Passione dal cuore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84659" y="3865602"/>
            <a:ext cx="31207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 sentimento che nasce e cresce ben oltre il semplice sport.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3123128"/>
            <a:ext cx="3614618" cy="2138482"/>
          </a:xfrm>
          <a:prstGeom prst="roundRect">
            <a:avLst>
              <a:gd name="adj" fmla="val 4701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38593" y="33700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Rapporto speciale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8593" y="3865602"/>
            <a:ext cx="31207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Una relazione unica basata su rispetto e comprensione reciproca.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500926"/>
            <a:ext cx="7468553" cy="1372433"/>
          </a:xfrm>
          <a:prstGeom prst="roundRect">
            <a:avLst>
              <a:gd name="adj" fmla="val 7326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84659" y="574786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Cura quotidiana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84659" y="6243399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 cura come forma di affetto e attenzione verso l’animale.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64806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 Sella: Un'Esperienza di Crescita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415070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24374" y="347305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3497342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Momenti unici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3992880"/>
            <a:ext cx="28068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Ogni uscita è un’occasione di apprendimento e miglioramento personale.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208062" y="3415070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08312" y="3473053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85897" y="3497342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Superare i limiti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85897" y="3992880"/>
            <a:ext cx="280689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Una sfida continua per crescere e migliorarsi insieme al cavallo.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562070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24374" y="5678686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570297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Nuovi obiettivi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6198513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 soddisfazione di raggiungere traguardi con fiducia e impegno.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09738"/>
            <a:ext cx="1039046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Rispetto e Pazienza: Valori Fondamentali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2206585" y="42668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Rispetto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762381"/>
            <a:ext cx="418504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 l’animale, la sua natura e i suoi tempi</a:t>
            </a:r>
            <a:endParaRPr lang="en-US" sz="1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1521" y="2892504"/>
            <a:ext cx="3627358" cy="3627358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270302" y="4406979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846" y="4537829"/>
            <a:ext cx="269200" cy="3365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487853" y="307871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Pazienza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487853" y="3574256"/>
            <a:ext cx="430482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Virtù essenziale per costruire un rapporto solido e duraturo</a:t>
            </a:r>
            <a:endParaRPr lang="en-US" sz="18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521" y="2892504"/>
            <a:ext cx="3627358" cy="3627358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7888724" y="2895124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3268" y="3025973"/>
            <a:ext cx="269200" cy="33659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487853" y="50719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Ascolto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487853" y="5567482"/>
            <a:ext cx="430482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Capire il cavallo per instaurare fiducia e collaborazione</a:t>
            </a:r>
            <a:endParaRPr lang="en-US" sz="18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1521" y="2892504"/>
            <a:ext cx="3627358" cy="3627358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7888724" y="5918716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3268" y="6049566"/>
            <a:ext cx="269200" cy="3365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55448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Fiducia Reciproca: Il Segreto del Successo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321487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76124" y="332148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Legame di fiducia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76124" y="3817025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Costruito giorno dopo giorno attraverso cura e rispetto.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196697" y="4439364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735098" y="44393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Affidabilità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735098" y="4934903"/>
            <a:ext cx="65711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Essere un partner affidabile per il proprio cavallo.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1555790" y="5557242"/>
            <a:ext cx="179427" cy="878562"/>
          </a:xfrm>
          <a:prstGeom prst="roundRect">
            <a:avLst>
              <a:gd name="adj" fmla="val 56034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2094190" y="555724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Superare le paure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2094190" y="6052780"/>
            <a:ext cx="62120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Conquistare insieme insicurezze e ostacoli emotivi.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426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1875" y="3103721"/>
            <a:ext cx="11132582" cy="598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Conoscere Se Stessi: Uno Specchio a Quattro Zampe</a:t>
            </a:r>
            <a:endParaRPr lang="en-US" sz="3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875" y="4007048"/>
            <a:ext cx="1017032" cy="122051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3945" y="4210407"/>
            <a:ext cx="2393156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Introspezione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2033945" y="4631531"/>
            <a:ext cx="11884581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L’equitazione come guida per scoprire se stessi.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75" y="5227558"/>
            <a:ext cx="1017032" cy="122051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33945" y="5430917"/>
            <a:ext cx="2393156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Punti di forza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2033945" y="5852041"/>
            <a:ext cx="11884581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Riconoscere capacità e migliorare le aree deboli.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875" y="6448068"/>
            <a:ext cx="1017032" cy="12205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33945" y="6651427"/>
            <a:ext cx="2747724" cy="299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Consapevolezza corporea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2033945" y="7072551"/>
            <a:ext cx="11884581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Comprendere il proprio corpo e le proprie emozioni.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00310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L'Equitazione: Una Passione che Continua a Crescere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3770114"/>
            <a:ext cx="572453" cy="5724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4581882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Conoscenza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324124" y="5077420"/>
            <a:ext cx="22900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Desiderio costante di apprendere e migliorarsi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3376" y="3770114"/>
            <a:ext cx="572453" cy="5724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3376" y="4581882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Impegno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3376" y="5077420"/>
            <a:ext cx="22900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Dedizione per rafforzare il legame con il cavallo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2628" y="3770114"/>
            <a:ext cx="572453" cy="57245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2628" y="4581882"/>
            <a:ext cx="229004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Condivisione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02628" y="5077420"/>
            <a:ext cx="2290048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Condividere la passione con amici e comunità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2025-05-16T08:45:43Z</dcterms:created>
  <dcterms:modified xsi:type="dcterms:W3CDTF">2025-05-16T08:45:43Z</dcterms:modified>
</cp:coreProperties>
</file>